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C4F3BADB-0CB7-46BF-886A-985B6AB691A7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C21DC-C447-4B0C-BBC4-072648F2B9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3BADB-0CB7-46BF-886A-985B6AB691A7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C21DC-C447-4B0C-BBC4-072648F2B9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3BADB-0CB7-46BF-886A-985B6AB691A7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C21DC-C447-4B0C-BBC4-072648F2B9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3BADB-0CB7-46BF-886A-985B6AB691A7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C21DC-C447-4B0C-BBC4-072648F2B95F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3BADB-0CB7-46BF-886A-985B6AB691A7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C21DC-C447-4B0C-BBC4-072648F2B95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3BADB-0CB7-46BF-886A-985B6AB691A7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C21DC-C447-4B0C-BBC4-072648F2B95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3BADB-0CB7-46BF-886A-985B6AB691A7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C21DC-C447-4B0C-BBC4-072648F2B9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3BADB-0CB7-46BF-886A-985B6AB691A7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C21DC-C447-4B0C-BBC4-072648F2B95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3BADB-0CB7-46BF-886A-985B6AB691A7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C21DC-C447-4B0C-BBC4-072648F2B9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3BADB-0CB7-46BF-886A-985B6AB691A7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C21DC-C447-4B0C-BBC4-072648F2B95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3BADB-0CB7-46BF-886A-985B6AB691A7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C21DC-C447-4B0C-BBC4-072648F2B9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4F3BADB-0CB7-46BF-886A-985B6AB691A7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432C21DC-C447-4B0C-BBC4-072648F2B95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Virgil J. Perez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859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Virgil J. Perez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873" y="2438400"/>
            <a:ext cx="2216253" cy="3048000"/>
          </a:xfrm>
        </p:spPr>
      </p:pic>
    </p:spTree>
    <p:extLst>
      <p:ext uri="{BB962C8B-B14F-4D97-AF65-F5344CB8AC3E}">
        <p14:creationId xmlns:p14="http://schemas.microsoft.com/office/powerpoint/2010/main" val="1518477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I’m the proud father of three children Chris, Kara &amp; Eric, they are all out of college and  doing well for themselves.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889161"/>
            <a:ext cx="5715000" cy="2978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235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Book Antiqua" pitchFamily="18" charset="0"/>
              </a:rPr>
              <a:t>The important thing is to get ahead for the betterment of society</a:t>
            </a:r>
            <a:endParaRPr lang="en-US" sz="2800" dirty="0">
              <a:latin typeface="Book Antiqua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I’m an energy consultant seeking for alternatives to better the environment.  One of my projects is a 360 megawatt Wind &amp; Solar energy producing plant in the Caribbean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67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Through more academic background and expertise in the field, I hope to bring a brighter future to the company and achieve its goals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Future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On the personal level, I hope to look at a profitable future, whereas the company can expand and invest in projects worldwide.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459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In the end, the effort you place into your life, is equal to the reward you take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So don’t give up keep </a:t>
            </a:r>
            <a:r>
              <a:rPr lang="en-US" smtClean="0"/>
              <a:t>plugging away 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5348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17</TotalTime>
  <Words>153</Words>
  <Application>Microsoft Office PowerPoint</Application>
  <PresentationFormat>On-screen Show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Couture</vt:lpstr>
      <vt:lpstr>Introducing</vt:lpstr>
      <vt:lpstr>Virgil J. Perez</vt:lpstr>
      <vt:lpstr>PowerPoint Presentation</vt:lpstr>
      <vt:lpstr>The important thing is to get ahead for the betterment of society</vt:lpstr>
      <vt:lpstr>The Future</vt:lpstr>
      <vt:lpstr>In the end, the effort you place into your life, is equal to the reward you take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</dc:title>
  <dc:creator>Ligriv</dc:creator>
  <cp:lastModifiedBy>Ligriv</cp:lastModifiedBy>
  <cp:revision>2</cp:revision>
  <dcterms:created xsi:type="dcterms:W3CDTF">2012-03-25T03:39:07Z</dcterms:created>
  <dcterms:modified xsi:type="dcterms:W3CDTF">2012-03-25T03:56:13Z</dcterms:modified>
</cp:coreProperties>
</file>